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FEACF-6E89-4D2B-A2F6-44E9EF8B5706}" type="datetimeFigureOut">
              <a:rPr lang="en-US"/>
              <a:pPr>
                <a:defRPr/>
              </a:pPr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B76F9-9500-4178-A9FA-41E8AABC38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5196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CD8A1-BDF1-41EC-AF00-8C091D971B09}" type="datetimeFigureOut">
              <a:rPr lang="en-US"/>
              <a:pPr>
                <a:defRPr/>
              </a:pPr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E058B-6DA8-44A5-9657-AC5E53A514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777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C66DC-61E9-48E4-8FAD-2779F35D704B}" type="datetimeFigureOut">
              <a:rPr lang="en-US"/>
              <a:pPr>
                <a:defRPr/>
              </a:pPr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91FC9-1604-4386-8E0B-D3E3C8DFB2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585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ACAC6-3C87-4AB1-A7D8-2C941C6D267C}" type="datetimeFigureOut">
              <a:rPr lang="en-US"/>
              <a:pPr>
                <a:defRPr/>
              </a:pPr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AFE72-25F8-4326-874E-7E98C0BD60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1934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C0B49-0457-45C4-A676-20E1B913510A}" type="datetimeFigureOut">
              <a:rPr lang="en-US"/>
              <a:pPr>
                <a:defRPr/>
              </a:pPr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5752B-1E99-4DC2-B3DE-8A37151CD5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6267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7CC0F-5821-420A-9476-DCEDA6D08D26}" type="datetimeFigureOut">
              <a:rPr lang="en-US"/>
              <a:pPr>
                <a:defRPr/>
              </a:pPr>
              <a:t>1/12/2017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46860-01F2-4388-8B14-F9D26A938A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343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26CCB-14F0-4343-A995-6DF97C9BD521}" type="datetimeFigureOut">
              <a:rPr lang="en-US"/>
              <a:pPr>
                <a:defRPr/>
              </a:pPr>
              <a:t>1/12/2017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705DB-20CA-4CA1-9F2C-ED52F24ECA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8552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0208D-02B3-462A-87EE-C1987F575270}" type="datetimeFigureOut">
              <a:rPr lang="en-US"/>
              <a:pPr>
                <a:defRPr/>
              </a:pPr>
              <a:t>1/12/2017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37293-0A7F-4AD1-B376-BC06A31BD3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664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BF604-1644-41AC-9293-B24069334945}" type="datetimeFigureOut">
              <a:rPr lang="en-US"/>
              <a:pPr>
                <a:defRPr/>
              </a:pPr>
              <a:t>1/12/2017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988AAB-CD79-403F-AD62-EA0C45F907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426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919E4-95B0-470D-B871-826BAA79A35E}" type="datetimeFigureOut">
              <a:rPr lang="en-US"/>
              <a:pPr>
                <a:defRPr/>
              </a:pPr>
              <a:t>1/12/2017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EDECE5-78A8-4246-9860-DA8F1E08B4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4255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F06C8-B073-4CAD-94FA-9F913A651EDD}" type="datetimeFigureOut">
              <a:rPr lang="en-US"/>
              <a:pPr>
                <a:defRPr/>
              </a:pPr>
              <a:t>1/12/2017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60DF2-83A3-4409-BF24-7EA5C01BA6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386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A31466-DBAA-4B31-B9CA-A63C68E89A43}" type="datetimeFigureOut">
              <a:rPr lang="en-US"/>
              <a:pPr>
                <a:defRPr/>
              </a:pPr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3B9C6D35-CE5D-4A89-9F66-901DE2F999F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9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4191000"/>
          </a:xfrm>
        </p:spPr>
        <p:txBody>
          <a:bodyPr/>
          <a:lstStyle/>
          <a:p>
            <a:r>
              <a:rPr lang="en-US" altLang="en-US" dirty="0" smtClean="0"/>
              <a:t>The current </a:t>
            </a:r>
            <a:r>
              <a:rPr lang="en-US" altLang="en-US" i="1" dirty="0" smtClean="0"/>
              <a:t>Against All Odds</a:t>
            </a:r>
            <a:r>
              <a:rPr lang="en-US" altLang="en-US" dirty="0" smtClean="0"/>
              <a:t> web-course is an update of a television-based course originally produced in 1995 by the Annenberg-CPB project.  The introduction to the original show went into far more detail.</a:t>
            </a:r>
            <a:endParaRPr lang="en-US" alt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09041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5162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They have expert tasters rate different versions of the new pizza.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They give taste tests to members of the general public.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21506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00200"/>
            <a:ext cx="2528888" cy="197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038600"/>
            <a:ext cx="3248025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They analyze the type of customer who is likely to buy deep-dish pizza.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They hold strategy sessions to discuss marketing the new product.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2253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24000"/>
            <a:ext cx="3238500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pPr algn="l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They stop people in shopping malls and ask them to view story boards of commercials for the product.</a:t>
            </a:r>
            <a:br>
              <a:rPr lang="en-US" altLang="en-US" smtClean="0"/>
            </a:br>
            <a:endParaRPr lang="en-US" altLang="en-US" smtClean="0"/>
          </a:p>
        </p:txBody>
      </p:sp>
      <p:pic>
        <p:nvPicPr>
          <p:cNvPr id="23554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685800"/>
            <a:ext cx="324802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pPr algn="l"/>
            <a:r>
              <a:rPr lang="en-US" altLang="en-US" smtClean="0"/>
              <a:t>They test-market deep-dish pizza in selected cities and call people who buy it to get their reaction.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pic>
        <p:nvPicPr>
          <p:cNvPr id="2457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429000"/>
            <a:ext cx="312420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381000" y="427038"/>
            <a:ext cx="8229600" cy="5897562"/>
          </a:xfrm>
        </p:spPr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pic>
        <p:nvPicPr>
          <p:cNvPr id="2560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228600"/>
            <a:ext cx="819785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1470025"/>
          </a:xfrm>
        </p:spPr>
        <p:txBody>
          <a:bodyPr/>
          <a:lstStyle/>
          <a:p>
            <a:r>
              <a:rPr lang="en-US" altLang="en-US" smtClean="0"/>
              <a:t>Examples of describing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524000"/>
            <a:ext cx="6477000" cy="41148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When does lightning  first strike during the day?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6627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446463"/>
            <a:ext cx="3133725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298700"/>
            <a:ext cx="3095625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"/>
            <a:ext cx="7315200" cy="4648200"/>
          </a:xfrm>
        </p:spPr>
        <p:txBody>
          <a:bodyPr rtlCol="0">
            <a:normAutofit lnSpcReduction="10000"/>
          </a:bodyPr>
          <a:lstStyle/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What is normal growth for a child, and when should they receive synthetic growth hormones?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765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885825"/>
            <a:ext cx="3067050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"/>
            <a:ext cx="7315200" cy="46482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Are power boats killing manatees?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Do </a:t>
            </a:r>
            <a:r>
              <a:rPr lang="en-US" dirty="0" smtClean="0"/>
              <a:t>baseball </a:t>
            </a:r>
            <a:r>
              <a:rPr lang="en-US" dirty="0" smtClean="0"/>
              <a:t>players who hit more home runs earn higher salaries?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867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860425"/>
            <a:ext cx="31242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5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869950"/>
            <a:ext cx="2828925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6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283075"/>
            <a:ext cx="320040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038" y="4300538"/>
            <a:ext cx="299085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1470025"/>
          </a:xfrm>
        </p:spPr>
        <p:txBody>
          <a:bodyPr/>
          <a:lstStyle/>
          <a:p>
            <a:r>
              <a:rPr lang="en-US" altLang="en-US" smtClean="0"/>
              <a:t>Examples of producing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524000"/>
            <a:ext cx="6477000" cy="41148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What effect do chemical plants have on shellfish in Chesapeake Bay?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9699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0" y="2895600"/>
            <a:ext cx="32385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"/>
            <a:ext cx="6477000" cy="51816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Does aspirin help prevent heart attacks?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307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47800"/>
            <a:ext cx="3181350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4038600"/>
            <a:ext cx="4437062" cy="266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219200"/>
            <a:ext cx="319087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90600"/>
            <a:ext cx="7989888" cy="47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"/>
            <a:ext cx="7315200" cy="46482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How can Frito-Lay ensure their potato chips are high quality?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Who will win an election?</a:t>
            </a:r>
            <a:endParaRPr lang="en-US" dirty="0"/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3174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71600"/>
            <a:ext cx="3171825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371600"/>
            <a:ext cx="2486025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221163"/>
            <a:ext cx="3181350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0"/>
            <a:ext cx="7391400" cy="62484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What do the American people think on different issues?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What made the Challenger space shuttle explode?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3277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575" y="989013"/>
            <a:ext cx="3114675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914400"/>
            <a:ext cx="32004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025" y="3962400"/>
            <a:ext cx="315277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38" y="4391025"/>
            <a:ext cx="3657600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0"/>
            <a:ext cx="7391400" cy="62484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Why will the house always make money in a casino?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Quote from man at a casino:  “If you win, you’ve got to quit while you’re ahead, or you’re a fool.”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3379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650" y="762000"/>
            <a:ext cx="316230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5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0" y="3886200"/>
            <a:ext cx="245745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1470025"/>
          </a:xfrm>
        </p:spPr>
        <p:txBody>
          <a:bodyPr/>
          <a:lstStyle/>
          <a:p>
            <a:r>
              <a:rPr lang="en-US" altLang="en-US" smtClean="0"/>
              <a:t>Examples of drawing </a:t>
            </a:r>
            <a:br>
              <a:rPr lang="en-US" altLang="en-US" smtClean="0"/>
            </a:br>
            <a:r>
              <a:rPr lang="en-US" altLang="en-US" smtClean="0"/>
              <a:t>conclusions from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3500" y="1981200"/>
            <a:ext cx="6477000" cy="41148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Are Hispanic agents being discriminated against in promotions given by the FBI?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3481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088" y="3810000"/>
            <a:ext cx="3171825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0"/>
            <a:ext cx="7391400" cy="62484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Does a new battery really last longer than the old one?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Why were people killed for being witches in colonial Salem?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35842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066800"/>
            <a:ext cx="321945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3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066800"/>
            <a:ext cx="320040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038600"/>
            <a:ext cx="308610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25" y="4371975"/>
            <a:ext cx="28194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0"/>
            <a:ext cx="7391400" cy="62484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Could Shakespeare have written a newly discovered poem?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3686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2213" y="3962400"/>
            <a:ext cx="3209925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7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988" y="1219200"/>
            <a:ext cx="3000375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8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763" y="2895600"/>
            <a:ext cx="32385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0"/>
            <a:ext cx="7391400" cy="62484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Does a new educational program help women to get off of welfare?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  <a:p>
            <a:pPr algn="l" fontAlgn="auto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3789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225925"/>
            <a:ext cx="337185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1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088" y="1676400"/>
            <a:ext cx="3133725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519363"/>
            <a:ext cx="3133725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3" y="457200"/>
            <a:ext cx="5770562" cy="461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3933825"/>
            <a:ext cx="32575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4191000"/>
          </a:xfrm>
        </p:spPr>
        <p:txBody>
          <a:bodyPr/>
          <a:lstStyle/>
          <a:p>
            <a:r>
              <a:rPr lang="en-US" altLang="en-US" smtClean="0"/>
              <a:t>Examples of ways Statistics are used in business and in our everyday lives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7848600" cy="1905000"/>
          </a:xfrm>
        </p:spPr>
        <p:txBody>
          <a:bodyPr/>
          <a:lstStyle/>
          <a:p>
            <a:r>
              <a:rPr lang="en-US" altLang="en-US" smtClean="0"/>
              <a:t>Does competition make children produce better artwork?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743200"/>
            <a:ext cx="6324600" cy="2895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5363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19400"/>
            <a:ext cx="33051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pPr algn="l"/>
            <a:r>
              <a:rPr lang="en-US" altLang="en-US" smtClean="0"/>
              <a:t>Two groups of children made collages.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Some were told they were competing for prizes.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Others thought it was just a party game.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pPr algn="l"/>
            <a:r>
              <a:rPr lang="en-US" altLang="en-US" smtClean="0"/>
              <a:t>Art experts analyzed the finished work.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Result … Competitive rewards hurt creativity.</a:t>
            </a:r>
            <a:br>
              <a:rPr lang="en-US" altLang="en-US" smtClean="0"/>
            </a:br>
            <a:endParaRPr lang="en-US" altLang="en-US" smtClean="0"/>
          </a:p>
        </p:txBody>
      </p:sp>
      <p:pic>
        <p:nvPicPr>
          <p:cNvPr id="17410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038600"/>
            <a:ext cx="315277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7848600" cy="1905000"/>
          </a:xfrm>
        </p:spPr>
        <p:txBody>
          <a:bodyPr/>
          <a:lstStyle/>
          <a:p>
            <a:r>
              <a:rPr lang="en-US" altLang="en-US" smtClean="0"/>
              <a:t>Domino’s Pizza</a:t>
            </a:r>
          </a:p>
        </p:txBody>
      </p:sp>
      <p:pic>
        <p:nvPicPr>
          <p:cNvPr id="1843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684463"/>
            <a:ext cx="256222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Domino’s wants to add deep dish pizza to their product line-up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Why?  Because market research shows 45% of customers like it.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9458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657600"/>
            <a:ext cx="2752725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pPr algn="l"/>
            <a:r>
              <a:rPr lang="en-US" altLang="en-US" smtClean="0"/>
              <a:t>To see if the new pizza will work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338</Words>
  <Application>Microsoft Office PowerPoint</Application>
  <PresentationFormat>On-screen Show (4:3)</PresentationFormat>
  <Paragraphs>69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Calibri</vt:lpstr>
      <vt:lpstr>Arial</vt:lpstr>
      <vt:lpstr>Office Theme</vt:lpstr>
      <vt:lpstr>The current Against All Odds web-course is an update of a television-based course originally produced in 1995 by the Annenberg-CPB project.  The introduction to the original show went into far more detail.</vt:lpstr>
      <vt:lpstr>PowerPoint Presentation</vt:lpstr>
      <vt:lpstr>Examples of ways Statistics are used in business and in our everyday lives</vt:lpstr>
      <vt:lpstr>Does competition make children produce better artwork?</vt:lpstr>
      <vt:lpstr>Two groups of children made collages.  Some were told they were competing for prizes.  Others thought it was just a party game.</vt:lpstr>
      <vt:lpstr>Art experts analyzed the finished work.  Result … Competitive rewards hurt creativity. </vt:lpstr>
      <vt:lpstr>Domino’s Pizza</vt:lpstr>
      <vt:lpstr>Domino’s wants to add deep dish pizza to their product line-up  Why?  Because market research shows 45% of customers like it.    </vt:lpstr>
      <vt:lpstr>To see if the new pizza will work …</vt:lpstr>
      <vt:lpstr>They have expert tasters rate different versions of the new pizza.    They give taste tests to members of the general public.  </vt:lpstr>
      <vt:lpstr>They analyze the type of customer who is likely to buy deep-dish pizza.      They hold strategy sessions to discuss marketing the new product. </vt:lpstr>
      <vt:lpstr>    They stop people in shopping malls and ask them to view story boards of commercials for the product. </vt:lpstr>
      <vt:lpstr>They test-market deep-dish pizza in selected cities and call people who buy it to get their reaction.   </vt:lpstr>
      <vt:lpstr>   </vt:lpstr>
      <vt:lpstr>Examples of describing data</vt:lpstr>
      <vt:lpstr>PowerPoint Presentation</vt:lpstr>
      <vt:lpstr>PowerPoint Presentation</vt:lpstr>
      <vt:lpstr>Examples of producing data</vt:lpstr>
      <vt:lpstr>PowerPoint Presentation</vt:lpstr>
      <vt:lpstr>PowerPoint Presentation</vt:lpstr>
      <vt:lpstr>PowerPoint Presentation</vt:lpstr>
      <vt:lpstr>PowerPoint Presentation</vt:lpstr>
      <vt:lpstr>Examples of drawing  conclusions from data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M. Burrow</dc:creator>
  <cp:lastModifiedBy>David Burrow</cp:lastModifiedBy>
  <cp:revision>17</cp:revision>
  <dcterms:created xsi:type="dcterms:W3CDTF">2013-05-19T19:29:03Z</dcterms:created>
  <dcterms:modified xsi:type="dcterms:W3CDTF">2017-01-12T13:47:33Z</dcterms:modified>
</cp:coreProperties>
</file>